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14f212e97fb34c67" /><Relationship Type="http://schemas.openxmlformats.org/officeDocument/2006/relationships/extended-properties" Target="/docProps/app.xml" Id="Rb3f766b80d5d49fa" /><Relationship Type="http://schemas.openxmlformats.org/officeDocument/2006/relationships/officeDocument" Target="/ppt/presentation.xml" Id="R8fe2365caa7e43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cc492fb6c948a3"/>
  </p:sldMasterIdLst>
  <p:notesMasterIdLst>
    <p:notesMasterId xmlns:r="http://schemas.openxmlformats.org/officeDocument/2006/relationships" r:id="R1addc43c04df40a8"/>
  </p:notesMasterIdLst>
  <p:sldIdLst>
    <p:sldId xmlns:r="http://schemas.openxmlformats.org/officeDocument/2006/relationships" id="256" r:id="R63987c5065284c46"/>
    <p:sldId xmlns:r="http://schemas.openxmlformats.org/officeDocument/2006/relationships" id="257" r:id="Rcaf0c9d768214320"/>
    <p:sldId xmlns:r="http://schemas.openxmlformats.org/officeDocument/2006/relationships" id="258" r:id="Rc4629a69e4ad441f"/>
    <p:sldId xmlns:r="http://schemas.openxmlformats.org/officeDocument/2006/relationships" id="259" r:id="Rd0b5ee776f3646f4"/>
    <p:sldId xmlns:r="http://schemas.openxmlformats.org/officeDocument/2006/relationships" id="260" r:id="R74043b2ff1bc457d"/>
    <p:sldId xmlns:r="http://schemas.openxmlformats.org/officeDocument/2006/relationships" id="261" r:id="R793c220a48f142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0e32cc80744087" /><Relationship Type="http://schemas.openxmlformats.org/officeDocument/2006/relationships/slideMaster" Target="/ppt/slideMasters/slideMaster1.xml" Id="R09cc492fb6c948a3" /><Relationship Type="http://schemas.openxmlformats.org/officeDocument/2006/relationships/notesMaster" Target="/ppt/notesMasters/notesMaster1.xml" Id="R1addc43c04df40a8" /><Relationship Type="http://schemas.openxmlformats.org/officeDocument/2006/relationships/presProps" Target="/ppt/presProps.xml" Id="Ra6ba25f4a9da4ba0" /><Relationship Type="http://schemas.openxmlformats.org/officeDocument/2006/relationships/tableStyles" Target="/ppt/tableStyles.xml" Id="R999f33eafb374567" /><Relationship Type="http://schemas.openxmlformats.org/officeDocument/2006/relationships/slide" Target="/ppt/slides/slide1.xml" Id="R63987c5065284c46" /><Relationship Type="http://schemas.openxmlformats.org/officeDocument/2006/relationships/slide" Target="/ppt/slides/slide2.xml" Id="Rcaf0c9d768214320" /><Relationship Type="http://schemas.openxmlformats.org/officeDocument/2006/relationships/slide" Target="/ppt/slides/slide3.xml" Id="Rc4629a69e4ad441f" /><Relationship Type="http://schemas.openxmlformats.org/officeDocument/2006/relationships/slide" Target="/ppt/slides/slide4.xml" Id="Rd0b5ee776f3646f4" /><Relationship Type="http://schemas.openxmlformats.org/officeDocument/2006/relationships/slide" Target="/ppt/slides/slide5.xml" Id="R74043b2ff1bc457d" /><Relationship Type="http://schemas.openxmlformats.org/officeDocument/2006/relationships/slide" Target="/ppt/slides/slide6.xml" Id="R793c220a48f142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ddd194752e48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5203cdb7d04aab" /><Relationship Type="http://schemas.openxmlformats.org/officeDocument/2006/relationships/notesMaster" Target="/ppt/notesMasters/notesMaster1.xml" Id="Re9a95cfdcbd446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dd986d04d14641" /><Relationship Type="http://schemas.openxmlformats.org/officeDocument/2006/relationships/notesMaster" Target="/ppt/notesMasters/notesMaster1.xml" Id="Rdf11d64065224b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98b95004324805" /><Relationship Type="http://schemas.openxmlformats.org/officeDocument/2006/relationships/notesMaster" Target="/ppt/notesMasters/notesMaster1.xml" Id="R07c08d6ea4da41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f207bddf9e4fd0" /><Relationship Type="http://schemas.openxmlformats.org/officeDocument/2006/relationships/notesMaster" Target="/ppt/notesMasters/notesMaster1.xml" Id="R0549b601f8b140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1a793d6b6744c0" /><Relationship Type="http://schemas.openxmlformats.org/officeDocument/2006/relationships/notesMaster" Target="/ppt/notesMasters/notesMaster1.xml" Id="R5c369cb1524b41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387cb16cd545cd" /><Relationship Type="http://schemas.openxmlformats.org/officeDocument/2006/relationships/notesMaster" Target="/ppt/notesMasters/notesMaster1.xml" Id="R90e493f0478348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https://manuals.plus/deep-search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https://manuals.plus/deep-search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Find the right user manual</a:t>
            </a:r>
          </a:p>
          <a:p xmlns:a="http://schemas.openxmlformats.org/drawingml/2006/main">
            <a:r>
              <a:t>Source: https://manuals.plus/</a:t>
            </a:r>
          </a:p>
          <a:p xmlns:a="http://schemas.openxmlformats.org/drawingml/2006/main">
            <a:r>
              <a:t>Related destination: https://manuals.plus/qa/</a:t>
            </a:r>
          </a:p>
          <a:p xmlns:a="http://schemas.openxmlformats.org/drawingml/2006/main">
            <a:r>
              <a:t>Related destination: https://manuals.plus/upload</a:t>
            </a:r>
          </a:p>
          <a:p xmlns:a="http://schemas.openxmlformats.org/drawingml/2006/main">
            <a:r>
              <a:t>Product-specific directions come from the matching product manual.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78838ac90b4bc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7dc62538ce4b0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f5af85d8e4c0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b845b17532470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f6533673ee4cb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6227af0b74d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FC381F-843E-4A50-A419-5F450771F4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4E14C22-0927-4F74-82EA-49B1B849952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52CAADF-826B-4958-AFDD-5826512CFA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B56CE9-AC7A-422F-A589-8881C14569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F777C40-FDBB-4195-9A70-9D23347353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F5947DD-2435-45F5-8694-D76E16BB56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71E2CB-DB97-41FC-A151-EEECF4DE48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1BF9843-79C1-4A2A-A44A-4415A396B87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23DB6F-8155-4D6E-B1AA-7B273C2A74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1A8C9A-80B9-4AC4-B8AC-87D0D6BF43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adf19fccb24693" /><Relationship Type="http://schemas.openxmlformats.org/officeDocument/2006/relationships/slideLayout" Target="/ppt/slideLayouts/slideLayout1.xml" Id="R5f5f69a358e34fd7" /><Relationship Type="http://schemas.openxmlformats.org/officeDocument/2006/relationships/slideLayout" Target="/ppt/slideLayouts/slideLayout2.xml" Id="R53b319e446264dd7" /><Relationship Type="http://schemas.openxmlformats.org/officeDocument/2006/relationships/slideLayout" Target="/ppt/slideLayouts/slideLayout3.xml" Id="R17a7561282cb4919" /><Relationship Type="http://schemas.openxmlformats.org/officeDocument/2006/relationships/slideLayout" Target="/ppt/slideLayouts/slideLayout4.xml" Id="R8cbdaea213f34445" /><Relationship Type="http://schemas.openxmlformats.org/officeDocument/2006/relationships/slideLayout" Target="/ppt/slideLayouts/slideLayout5.xml" Id="Rd9f39cdaac584917" /><Relationship Type="http://schemas.openxmlformats.org/officeDocument/2006/relationships/slideLayout" Target="/ppt/slideLayouts/slideLayout6.xml" Id="Rd39234a6625748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5f69a358e34fd7"/>
    <p:sldLayoutId xmlns:r="http://schemas.openxmlformats.org/officeDocument/2006/relationships" id="2147483650" r:id="R53b319e446264dd7"/>
    <p:sldLayoutId xmlns:r="http://schemas.openxmlformats.org/officeDocument/2006/relationships" id="2147483651" r:id="R17a7561282cb4919"/>
    <p:sldLayoutId xmlns:r="http://schemas.openxmlformats.org/officeDocument/2006/relationships" id="2147483652" r:id="R8cbdaea213f34445"/>
    <p:sldLayoutId xmlns:r="http://schemas.openxmlformats.org/officeDocument/2006/relationships" id="2147483653" r:id="Rd9f39cdaac584917"/>
    <p:sldLayoutId xmlns:r="http://schemas.openxmlformats.org/officeDocument/2006/relationships" id="2147483654" r:id="Rd39234a6625748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d85537f534e5e" /><Relationship Type="http://schemas.openxmlformats.org/officeDocument/2006/relationships/hyperlink" Target="https://manuals.plus/" TargetMode="External" Id="R4829573cd0074e4f" /><Relationship Type="http://schemas.openxmlformats.org/officeDocument/2006/relationships/hyperlink" Target="https://manuals.plus/" TargetMode="External" Id="Rbd5e8da1972a4e67" /><Relationship Type="http://schemas.openxmlformats.org/officeDocument/2006/relationships/notesSlide" Target="/ppt/notesSlides/notesSlide1.xml" Id="Rd23ec9fb7cd847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7302f11a8e4344" /><Relationship Type="http://schemas.openxmlformats.org/officeDocument/2006/relationships/hyperlink" Target="https://manuals.plus/deep-search" TargetMode="External" Id="R7284e8eb2bce4e67" /><Relationship Type="http://schemas.openxmlformats.org/officeDocument/2006/relationships/hyperlink" Target="https://manuals.plus/" TargetMode="External" Id="Rc325db115e544eb4" /><Relationship Type="http://schemas.openxmlformats.org/officeDocument/2006/relationships/notesSlide" Target="/ppt/notesSlides/notesSlide2.xml" Id="Rbdde097036cf4c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e776880c6f4e1c" /><Relationship Type="http://schemas.openxmlformats.org/officeDocument/2006/relationships/hyperlink" Target="https://manuals.plus/deep-search" TargetMode="External" Id="Rc3a766f6318848fb" /><Relationship Type="http://schemas.openxmlformats.org/officeDocument/2006/relationships/hyperlink" Target="https://manuals.plus/" TargetMode="External" Id="Reac047ddd7ac4dc9" /><Relationship Type="http://schemas.openxmlformats.org/officeDocument/2006/relationships/notesSlide" Target="/ppt/notesSlides/notesSlide3.xml" Id="Rd488b67a05f04b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8cd1ad15994de0" /><Relationship Type="http://schemas.openxmlformats.org/officeDocument/2006/relationships/hyperlink" Target="https://manuals.plus/" TargetMode="External" Id="R035d981ec2d34017" /><Relationship Type="http://schemas.openxmlformats.org/officeDocument/2006/relationships/hyperlink" Target="https://manuals.plus/" TargetMode="External" Id="R11e4f5218e5641e0" /><Relationship Type="http://schemas.openxmlformats.org/officeDocument/2006/relationships/notesSlide" Target="/ppt/notesSlides/notesSlide4.xml" Id="Rb03c5574817c4b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818c1e797b46dd" /><Relationship Type="http://schemas.openxmlformats.org/officeDocument/2006/relationships/hyperlink" Target="https://manuals.plus/" TargetMode="External" Id="Rbd3c7b17bf924eb8" /><Relationship Type="http://schemas.openxmlformats.org/officeDocument/2006/relationships/hyperlink" Target="https://manuals.plus/" TargetMode="External" Id="R6fbe2858b044470b" /><Relationship Type="http://schemas.openxmlformats.org/officeDocument/2006/relationships/notesSlide" Target="/ppt/notesSlides/notesSlide5.xml" Id="Rbd973af31e504c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9b261afe144daa" /><Relationship Type="http://schemas.openxmlformats.org/officeDocument/2006/relationships/hyperlink" Target="https://manuals.plus/qa/" TargetMode="External" Id="R3305522702134736" /><Relationship Type="http://schemas.openxmlformats.org/officeDocument/2006/relationships/hyperlink" Target="https://manuals.plus/upload" TargetMode="External" Id="Rf6c2ab9b2ac14fb6" /><Relationship Type="http://schemas.openxmlformats.org/officeDocument/2006/relationships/hyperlink" Target="https://manuals.plus/" TargetMode="External" Id="R06ec2d6f83cb47a1" /><Relationship Type="http://schemas.openxmlformats.org/officeDocument/2006/relationships/notesSlide" Target="/ppt/notesSlides/notesSlide6.xml" Id="Re17e2c80044147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ection-1">
            <a:extLst xmlns:a="http://schemas.openxmlformats.org/drawingml/2006/main">
              <a:ext uri="{FF2B5EF4-FFF2-40B4-BE49-F238E27FC236}">
                <a16:creationId xmlns:a16="http://schemas.microsoft.com/office/drawing/2014/main" id="{DB7553D0-318F-4B13-A92C-DA28C927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Manuals.plus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1296F0F4-505C-4851-9E19-50C3FB9A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Find the right</a:t>
            </a:r>
          </a:p>
          <a:p xmlns:a="http://schemas.openxmlformats.org/drawingml/2006/main">
            <a:pPr>
              <a:defRPr sz="48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user manual</a:t>
            </a:r>
          </a:p>
        </p:txBody>
      </p:sp>
      <p:sp>
        <p:nvSpPr>
          <p:cNvPr id="3" name="body-1">
            <a:extLst xmlns:a="http://schemas.openxmlformats.org/drawingml/2006/main">
              <a:ext uri="{FF2B5EF4-FFF2-40B4-BE49-F238E27FC236}">
                <a16:creationId xmlns:a16="http://schemas.microsoft.com/office/drawing/2014/main" id="{80ABBB14-0E1D-43A5-A275-1B7E0B1C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38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Free user guides for everyday devices.</a:t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A practical introduction to finding and keeping the instructions you need.</a:t>
            </a:r>
          </a:p>
        </p:txBody>
      </p:sp>
      <p:sp>
        <p:nvSpPr>
          <p:cNvPr id="4" name="action-1">
            <a:extLst xmlns:a="http://schemas.openxmlformats.org/drawingml/2006/main">
              <a:ext uri="{FF2B5EF4-FFF2-40B4-BE49-F238E27FC236}">
                <a16:creationId xmlns:a16="http://schemas.microsoft.com/office/drawing/2014/main" id="{D0EE39BA-2030-4FD8-802E-C1B3FF02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4829573cd0074e4f"/>
              </a:rPr>
              <a:t>Manuals.plus home</a:t>
            </a:r>
          </a:p>
        </p:txBody>
      </p:sp>
      <p:sp>
        <p:nvSpPr>
          <p:cNvPr id="5" name="footer-1">
            <a:extLst xmlns:a="http://schemas.openxmlformats.org/drawingml/2006/main">
              <a:ext uri="{FF2B5EF4-FFF2-40B4-BE49-F238E27FC236}">
                <a16:creationId xmlns:a16="http://schemas.microsoft.com/office/drawing/2014/main" id="{28A974D8-836A-4937-9C91-99BE0C8A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bd5e8da1972a4e67"/>
              </a:rPr>
              <a:t>manuals.plus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02AC163D-825D-4ABE-87F2-D1E507C4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1 / 6</a:t>
            </a:r>
          </a:p>
        </p:txBody>
      </p:sp>
    </p:spTree>
    <p:extLst>
      <p:ext uri="{BB962C8B-B14F-4D97-AF65-F5344CB8AC3E}">
        <p14:creationId xmlns:p14="http://schemas.microsoft.com/office/powerpoint/2010/main" val="7446744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ection-2">
            <a:extLst xmlns:a="http://schemas.openxmlformats.org/drawingml/2006/main">
              <a:ext uri="{FF2B5EF4-FFF2-40B4-BE49-F238E27FC236}">
                <a16:creationId xmlns:a16="http://schemas.microsoft.com/office/drawing/2014/main" id="{1A71AC36-7EFB-4993-A430-E5C59762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01  PRODUCT IDENTITY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5F05DAA7-34B4-4246-84F9-24BB1458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The model label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A686F980-6B68-487F-9278-60C2D927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3822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Copy the complete brand and model number from the product label.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Keep suffixes, revision codes and region details. A similar product name can lead to a different guide.</a:t>
            </a:r>
          </a:p>
        </p:txBody>
      </p:sp>
      <p:sp>
        <p:nvSpPr>
          <p:cNvPr id="4" name="action-2">
            <a:extLst xmlns:a="http://schemas.openxmlformats.org/drawingml/2006/main">
              <a:ext uri="{FF2B5EF4-FFF2-40B4-BE49-F238E27FC236}">
                <a16:creationId xmlns:a16="http://schemas.microsoft.com/office/drawing/2014/main" id="{4A3D89B6-1FA6-4AB2-80FD-AC03624A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7284e8eb2bce4e67"/>
              </a:rPr>
              <a:t>Search manuals</a:t>
            </a:r>
          </a:p>
        </p:txBody>
      </p:sp>
      <p:sp>
        <p:nvSpPr>
          <p:cNvPr id="5" name="footer-2">
            <a:extLst xmlns:a="http://schemas.openxmlformats.org/drawingml/2006/main">
              <a:ext uri="{FF2B5EF4-FFF2-40B4-BE49-F238E27FC236}">
                <a16:creationId xmlns:a16="http://schemas.microsoft.com/office/drawing/2014/main" id="{4309F320-EBB6-42F2-A20F-0CC40DA3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c325db115e544eb4"/>
              </a:rPr>
              <a:t>manuals.plus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C370751C-9677-4EBD-BAAD-818F0B1F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2 / 6</a:t>
            </a:r>
          </a:p>
        </p:txBody>
      </p:sp>
    </p:spTree>
    <p:extLst>
      <p:ext uri="{BB962C8B-B14F-4D97-AF65-F5344CB8AC3E}">
        <p14:creationId xmlns:p14="http://schemas.microsoft.com/office/powerpoint/2010/main" val="1681507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ection-3">
            <a:extLst xmlns:a="http://schemas.openxmlformats.org/drawingml/2006/main">
              <a:ext uri="{FF2B5EF4-FFF2-40B4-BE49-F238E27FC236}">
                <a16:creationId xmlns:a16="http://schemas.microsoft.com/office/drawing/2014/main" id="{E7E49E38-E849-44C6-997B-A940D1ED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02  SEARCH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6FC33B56-418D-4161-9F79-1B7C39EA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The right starting point</a:t>
            </a:r>
          </a:p>
        </p:txBody>
      </p:sp>
      <p:sp>
        <p:nvSpPr>
          <p:cNvPr id="3" name="body-3">
            <a:extLst xmlns:a="http://schemas.openxmlformats.org/drawingml/2006/main">
              <a:ext uri="{FF2B5EF4-FFF2-40B4-BE49-F238E27FC236}">
                <a16:creationId xmlns:a16="http://schemas.microsoft.com/office/drawing/2014/main" id="{F925CD3B-37A4-4D17-9CEB-ED07D18D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3822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Use Deep Search for a model number or a phrase inside a PDF.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Browse a brand directory when you know the maker. Samsung, Logitech, Philips and other directories link to product guides.</a:t>
            </a:r>
          </a:p>
        </p:txBody>
      </p:sp>
      <p:sp>
        <p:nvSpPr>
          <p:cNvPr id="4" name="action-3">
            <a:extLst xmlns:a="http://schemas.openxmlformats.org/drawingml/2006/main">
              <a:ext uri="{FF2B5EF4-FFF2-40B4-BE49-F238E27FC236}">
                <a16:creationId xmlns:a16="http://schemas.microsoft.com/office/drawing/2014/main" id="{E85F58D9-EAEF-4D70-899D-868CB309A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c3a766f6318848fb"/>
              </a:rPr>
              <a:t>Open Deep PDF Search</a:t>
            </a:r>
          </a:p>
        </p:txBody>
      </p:sp>
      <p:sp>
        <p:nvSpPr>
          <p:cNvPr id="5" name="footer-3">
            <a:extLst xmlns:a="http://schemas.openxmlformats.org/drawingml/2006/main">
              <a:ext uri="{FF2B5EF4-FFF2-40B4-BE49-F238E27FC236}">
                <a16:creationId xmlns:a16="http://schemas.microsoft.com/office/drawing/2014/main" id="{A4D169BA-7F1C-4BA9-9F32-06C866FA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eac047ddd7ac4dc9"/>
              </a:rPr>
              <a:t>manuals.plus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BA5DBE49-E3BA-425A-B9A7-3B2D7435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3 / 6</a:t>
            </a:r>
          </a:p>
        </p:txBody>
      </p:sp>
    </p:spTree>
    <p:extLst>
      <p:ext uri="{BB962C8B-B14F-4D97-AF65-F5344CB8AC3E}">
        <p14:creationId xmlns:p14="http://schemas.microsoft.com/office/powerpoint/2010/main" val="4819073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ection-4">
            <a:extLst xmlns:a="http://schemas.openxmlformats.org/drawingml/2006/main">
              <a:ext uri="{FF2B5EF4-FFF2-40B4-BE49-F238E27FC236}">
                <a16:creationId xmlns:a16="http://schemas.microsoft.com/office/drawing/2014/main" id="{42C75129-4127-4C40-90F5-27C079E2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03  CHECK THE GUIDE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D37BE057-8962-488C-AA41-A68D4EF8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A matching manual</a:t>
            </a:r>
          </a:p>
        </p:txBody>
      </p:sp>
      <p:sp>
        <p:nvSpPr>
          <p:cNvPr id="3" name="body-4">
            <a:extLst xmlns:a="http://schemas.openxmlformats.org/drawingml/2006/main">
              <a:ext uri="{FF2B5EF4-FFF2-40B4-BE49-F238E27FC236}">
                <a16:creationId xmlns:a16="http://schemas.microsoft.com/office/drawing/2014/main" id="{62FC077D-47F9-43B0-9805-BEC7166F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3822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Compare the guide title and model list with your device. Check the language and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Read the safety and installation sections before following a procedure.</a:t>
            </a:r>
          </a:p>
        </p:txBody>
      </p:sp>
      <p:sp>
        <p:nvSpPr>
          <p:cNvPr id="4" name="action-4">
            <a:extLst xmlns:a="http://schemas.openxmlformats.org/drawingml/2006/main">
              <a:ext uri="{FF2B5EF4-FFF2-40B4-BE49-F238E27FC236}">
                <a16:creationId xmlns:a16="http://schemas.microsoft.com/office/drawing/2014/main" id="{0D399DE7-96EE-4DFC-8163-BCDE2490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035d981ec2d34017"/>
              </a:rPr>
              <a:t>Browse user manuals</a:t>
            </a:r>
          </a:p>
        </p:txBody>
      </p:sp>
      <p:sp>
        <p:nvSpPr>
          <p:cNvPr id="5" name="footer-4">
            <a:extLst xmlns:a="http://schemas.openxmlformats.org/drawingml/2006/main">
              <a:ext uri="{FF2B5EF4-FFF2-40B4-BE49-F238E27FC236}">
                <a16:creationId xmlns:a16="http://schemas.microsoft.com/office/drawing/2014/main" id="{48E12DF8-8DA4-48C3-BCBB-FE26AA49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11e4f5218e5641e0"/>
              </a:rPr>
              <a:t>manuals.plus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41E567BF-78F8-4116-99B7-705FE1B0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4 / 6</a:t>
            </a:r>
          </a:p>
        </p:txBody>
      </p:sp>
    </p:spTree>
    <p:extLst>
      <p:ext uri="{BB962C8B-B14F-4D97-AF65-F5344CB8AC3E}">
        <p14:creationId xmlns:p14="http://schemas.microsoft.com/office/powerpoint/2010/main" val="10872060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ection-5">
            <a:extLst xmlns:a="http://schemas.openxmlformats.org/drawingml/2006/main">
              <a:ext uri="{FF2B5EF4-FFF2-40B4-BE49-F238E27FC236}">
                <a16:creationId xmlns:a16="http://schemas.microsoft.com/office/drawing/2014/main" id="{E7797EF8-0AD2-4EAF-A82E-DD2E3841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04  KEEP A REFERENCE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6B6B06F9-5143-419C-8A17-176CB0B05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A manual you can find again</a:t>
            </a:r>
          </a:p>
        </p:txBody>
      </p:sp>
      <p:sp>
        <p:nvSpPr>
          <p:cNvPr id="3" name="body-5">
            <a:extLst xmlns:a="http://schemas.openxmlformats.org/drawingml/2006/main">
              <a:ext uri="{FF2B5EF4-FFF2-40B4-BE49-F238E27FC236}">
                <a16:creationId xmlns:a16="http://schemas.microsoft.com/office/drawing/2014/main" id="{6075C756-C52E-475E-A11A-049E0753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3822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Bookmark the product guide page. Download the PDF when the guide offers 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Use a filename such as Brand_Model_Language.pdf. Keep the manual link with your product records.</a:t>
            </a:r>
          </a:p>
        </p:txBody>
      </p:sp>
      <p:sp>
        <p:nvSpPr>
          <p:cNvPr id="4" name="action-5">
            <a:extLst xmlns:a="http://schemas.openxmlformats.org/drawingml/2006/main">
              <a:ext uri="{FF2B5EF4-FFF2-40B4-BE49-F238E27FC236}">
                <a16:creationId xmlns:a16="http://schemas.microsoft.com/office/drawing/2014/main" id="{22F0A316-65A5-41F9-B85A-6D0F6183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bd3c7b17bf924eb8"/>
              </a:rPr>
              <a:t>Find your next manual</a:t>
            </a:r>
          </a:p>
        </p:txBody>
      </p:sp>
      <p:sp>
        <p:nvSpPr>
          <p:cNvPr id="5" name="footer-5">
            <a:extLst xmlns:a="http://schemas.openxmlformats.org/drawingml/2006/main">
              <a:ext uri="{FF2B5EF4-FFF2-40B4-BE49-F238E27FC236}">
                <a16:creationId xmlns:a16="http://schemas.microsoft.com/office/drawing/2014/main" id="{53026A8C-E127-44EC-8A37-D1BA0335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6fbe2858b044470b"/>
              </a:rPr>
              <a:t>manuals.plus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D11CCD86-868A-40EB-A508-8CDBE1C2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5 / 6</a:t>
            </a:r>
          </a:p>
        </p:txBody>
      </p:sp>
    </p:spTree>
    <p:extLst>
      <p:ext uri="{BB962C8B-B14F-4D97-AF65-F5344CB8AC3E}">
        <p14:creationId xmlns:p14="http://schemas.microsoft.com/office/powerpoint/2010/main" val="2658474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ection-6">
            <a:extLst xmlns:a="http://schemas.openxmlformats.org/drawingml/2006/main">
              <a:ext uri="{FF2B5EF4-FFF2-40B4-BE49-F238E27FC236}">
                <a16:creationId xmlns:a16="http://schemas.microsoft.com/office/drawing/2014/main" id="{37B0C36A-CDD8-477F-84A9-E515047E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3AA"/>
                </a:solidFill>
                <a:latin typeface="Arial"/>
                <a:ea typeface="Arial"/>
                <a:cs typeface="Arial"/>
              </a:rPr>
              <a:t>05  MORE HELP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3DAE756C-9144-4825-8B6A-2B067A24A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737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74D"/>
                </a:solidFill>
                <a:latin typeface="Arial"/>
                <a:ea typeface="Arial"/>
                <a:cs typeface="Arial"/>
              </a:rPr>
              <a:t>Questions and missing manuals</a:t>
            </a:r>
          </a:p>
        </p:txBody>
      </p:sp>
      <p:sp>
        <p:nvSpPr>
          <p:cNvPr id="3" name="body-6">
            <a:extLst xmlns:a="http://schemas.openxmlformats.org/drawingml/2006/main">
              <a:ext uri="{FF2B5EF4-FFF2-40B4-BE49-F238E27FC236}">
                <a16:creationId xmlns:a16="http://schemas.microsoft.com/office/drawing/2014/main" id="{539F009B-533D-467F-B5D6-5E8C407D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3822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Explore device questions on Manuals.plus Q&amp;A. Include the model and the exact symptom when asking for help.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Share a missing PDF through Upload so other owners can find the guide too.</a:t>
            </a:r>
          </a:p>
        </p:txBody>
      </p:sp>
      <p:sp>
        <p:nvSpPr>
          <p:cNvPr id="4" name="action-6">
            <a:extLst xmlns:a="http://schemas.openxmlformats.org/drawingml/2006/main">
              <a:ext uri="{FF2B5EF4-FFF2-40B4-BE49-F238E27FC236}">
                <a16:creationId xmlns:a16="http://schemas.microsoft.com/office/drawing/2014/main" id="{DB1EB782-DEAA-4294-85C4-D06E6C6F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3305522702134736"/>
              </a:rPr>
              <a:t>Explore Q&amp;A</a:t>
            </a:r>
          </a:p>
        </p:txBody>
      </p:sp>
      <p:sp>
        <p:nvSpPr>
          <p:cNvPr id="5" name="action-secondary-6">
            <a:extLst xmlns:a="http://schemas.openxmlformats.org/drawingml/2006/main">
              <a:ext uri="{FF2B5EF4-FFF2-40B4-BE49-F238E27FC236}">
                <a16:creationId xmlns:a16="http://schemas.microsoft.com/office/drawing/2014/main" id="{B3914106-4983-47EF-9968-A6F59FEC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6292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073AA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0073AA"/>
                </a:solidFill>
                <a:latin typeface="Arial"/>
                <a:ea typeface="Arial"/>
                <a:cs typeface="Arial"/>
                <a:hlinkClick xmlns:r="http://schemas.openxmlformats.org/officeDocument/2006/relationships" r:id="Rf6c2ab9b2ac14fb6"/>
              </a:rPr>
              <a:t>Upload a manual</a:t>
            </a:r>
          </a:p>
        </p:txBody>
      </p:sp>
      <p:sp>
        <p:nvSpPr>
          <p:cNvPr id="6" name="footer-6">
            <a:extLst xmlns:a="http://schemas.openxmlformats.org/drawingml/2006/main">
              <a:ext uri="{FF2B5EF4-FFF2-40B4-BE49-F238E27FC236}">
                <a16:creationId xmlns:a16="http://schemas.microsoft.com/office/drawing/2014/main" id="{CC2CDFFE-D8BE-4317-9831-1812727E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 u="sng">
                <a:solidFill>
                  <a:srgbClr val="455660"/>
                </a:solidFill>
                <a:latin typeface="Arial"/>
                <a:ea typeface="Arial"/>
                <a:cs typeface="Arial"/>
                <a:hlinkClick xmlns:r="http://schemas.openxmlformats.org/officeDocument/2006/relationships" r:id="R06ec2d6f83cb47a1"/>
              </a:rPr>
              <a:t>manuals.plus</a:t>
            </a:r>
          </a:p>
        </p:txBody>
      </p:sp>
      <p:sp>
        <p:nvSpPr>
          <p:cNvPr id="7" name="page-6">
            <a:extLst xmlns:a="http://schemas.openxmlformats.org/drawingml/2006/main">
              <a:ext uri="{FF2B5EF4-FFF2-40B4-BE49-F238E27FC236}">
                <a16:creationId xmlns:a16="http://schemas.microsoft.com/office/drawing/2014/main" id="{2E6CACCD-4619-4C6D-8210-62B14C6C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15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5566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55660"/>
                </a:solidFill>
                <a:latin typeface="Arial"/>
                <a:ea typeface="Arial"/>
                <a:cs typeface="Arial"/>
              </a:rPr>
              <a:t>6 / 6</a:t>
            </a:r>
          </a:p>
        </p:txBody>
      </p:sp>
    </p:spTree>
    <p:extLst>
      <p:ext uri="{BB962C8B-B14F-4D97-AF65-F5344CB8AC3E}">
        <p14:creationId xmlns:p14="http://schemas.microsoft.com/office/powerpoint/2010/main" val="1890551166"/>
      </p:ext>
    </p:extLst>
  </p:cSld>
</p:sld>
</file>

<file path=ppt/theme/theme1.xml><?xml version="1.0" encoding="utf-8"?>
<theme xmlns="http://schemas.openxmlformats.org/drawingml/2006/main" name="ChatGPT">
  <themeElements>
    <clrScheme name="ChatGPT">
      <dk1>
        <srgbClr val="000000"/>
      </dk1>
      <lt1>
        <srgbClr val="FFFFFF"/>
      </lt1>
      <dk2>
        <srgbClr val="0E2841"/>
      </dk2>
      <lt2>
        <srgbClr val="E8E8E8"/>
      </lt2>
      <accent1>
        <srgbClr val="156082"/>
      </accent1>
      <accent2>
        <srgbClr val="E97132"/>
      </accent2>
      <accent3>
        <srgbClr val="196B24"/>
      </accent3>
      <accent4>
        <srgbClr val="0F9ED5"/>
      </accent4>
      <accent5>
        <srgbClr val="A02B93"/>
      </accent5>
      <accent6>
        <srgbClr val="4EA72E"/>
      </accent6>
      <hlink>
        <srgbClr val="0073AA"/>
      </hlink>
      <folHlink>
        <srgbClr val="005885"/>
      </folHlink>
    </clrScheme>
    <fontScheme name="">
      <majorFont>
        <latin typeface="Aptos"/>
        <ea typeface=""/>
        <cs typeface=""/>
      </majorFont>
      <minorFont>
        <latin typeface="Aptos"/>
        <ea typeface=""/>
        <cs typeface=""/>
      </minorFont>
    </fontScheme>
    <fmtScheme name="ChatGPT">
      <fillStyleLst>
        <solidFill>
          <schemeClr val="phClr"/>
        </solidFill>
        <gradFill>
          <gsLst>
            <gs pos="0">
              <schemeClr val="phClr">
                <tint val="67000"/>
                <lumMod val="110000"/>
                <satMod val="105000"/>
              </schemeClr>
            </gs>
            <gs pos="50000">
              <schemeClr val="phClr">
                <tint val="73000"/>
                <lumMod val="105000"/>
                <satMod val="103000"/>
              </schemeClr>
            </gs>
            <gs pos="100000">
              <schemeClr val="phClr">
                <tint val="81000"/>
                <lumMod val="105000"/>
                <satMod val="109000"/>
              </schemeClr>
            </gs>
          </gsLst>
          <lin ang="5400000" scaled="0"/>
        </gradFill>
        <gradFill>
          <gsLst>
            <gs pos="0">
              <schemeClr val="phClr">
                <tint val="94000"/>
                <lumMod val="102000"/>
                <satMod val="103000"/>
              </schemeClr>
            </gs>
            <gs pos="50000">
              <schemeClr val="phClr">
                <shade val="100000"/>
                <lumMod val="100000"/>
                <satMod val="110000"/>
              </schemeClr>
            </gs>
            <gs pos="100000">
              <schemeClr val="phClr">
                <shade val="78000"/>
                <lumMod val="99000"/>
                <satMod val="120000"/>
              </schemeClr>
            </gs>
          </gsLst>
          <lin ang="5400000" scaled="0"/>
        </gradFill>
      </fillStyleLst>
      <lnStyleLst>
        <ln w="12700">
          <solidFill>
            <schemeClr val="phClr"/>
          </solidFill>
          <prstDash val="solid"/>
        </ln>
        <ln w="19050">
          <solidFill>
            <schemeClr val="phClr"/>
          </solidFill>
          <prstDash val="solid"/>
        </ln>
        <ln w="25400">
          <solidFill>
            <schemeClr val="phClr"/>
          </solidFill>
          <prstDash val="solid"/>
        </ln>
      </lnStyleLst>
      <effectStyleLst>
        <effectStyle>
          <effectLst/>
        </effectStyle>
        <effectStyle>
          <effectLst/>
        </effectStyle>
        <effectStyle>
          <effectLst>
            <outerShdw blurRad="57150" dist="19050" dir="5400000">
              <srgbClr val="000000">
                <alpha val="16000"/>
              </srgbClr>
            </outerShdw>
          </effectLst>
        </effectStyle>
        <effectStyle>
          <effectLst>
            <outerShdw blurRad="19050" dist="9525" dir="5400000">
              <srgbClr val="000000">
                <alpha val="6000"/>
              </srgbClr>
            </outerShdw>
          </effectLst>
        </effectStyle>
        <effectStyle>
          <effectLst>
            <outerShdw blurRad="28575" dist="9525" dir="5400000">
              <srgbClr val="000000">
                <alpha val="8000"/>
              </srgbClr>
            </outerShdw>
          </effectLst>
        </effectStyle>
        <effectStyle>
          <effectLst>
            <outerShdw blurRad="57150" dist="19050" dir="5400000">
              <srgbClr val="000000">
                <alpha val="10000"/>
              </srgbClr>
            </outerShdw>
          </effectLst>
        </effectStyle>
        <effectStyle>
          <effectLst>
            <outerShdw blurRad="114300" dist="38100" dir="5400000">
              <srgbClr val="000000">
                <alpha val="12000"/>
              </srgbClr>
            </outerShdw>
          </effectLst>
        </effectStyle>
        <effectStyle>
          <effectLst>
            <outerShdw blurRad="171450" dist="57150" dir="5400000">
              <srgbClr val="000000">
                <alpha val="16000"/>
              </srgbClr>
            </outerShdw>
          </effectLst>
        </effectStyle>
        <effectStyle>
          <effectLst>
            <outerShdw blurRad="266700" dist="95250" dir="5400000">
              <srgbClr val="000000">
                <alpha val="24000"/>
              </srgbClr>
            </outerShdw>
          </effectLst>
        </effectStyle>
      </effectStyleLst>
      <bgFillStyleLst>
        <solidFill>
          <schemeClr val="phClr"/>
        </solidFill>
        <solidFill>
          <schemeClr val="phClr">
            <tint val="95000"/>
            <satMod val="170000"/>
          </schemeClr>
        </solidFill>
        <gradFill>
          <gsLst>
            <gs pos="0">
              <schemeClr val="phClr">
                <tint val="93000"/>
                <shade val="98000"/>
                <lumMod val="102000"/>
                <satMod val="150000"/>
              </schemeClr>
            </gs>
            <gs pos="50000">
              <schemeClr val="phClr">
                <tint val="98000"/>
                <shade val="90000"/>
                <lumMod val="103000"/>
                <satMod val="130000"/>
              </schemeClr>
            </gs>
            <gs pos="100000">
              <schemeClr val="phClr">
                <shade val="63000"/>
                <satMod val="120000"/>
              </schemeClr>
            </gs>
          </gsLst>
          <lin ang="5400000" scaled="0"/>
        </gradFill>
      </bgFillStyleLst>
    </fmtScheme>
  </themeElements>
</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="http://schemas.openxmlformats.org/package/2006/metadata/core-properties" xmlns:dc="http://purl.org/dc/elements/1.1/" xmlns:dcterms="http://purl.org/dc/terms/" xmlns:xsi="http://www.w3.org/2001/XMLSchema-instance">
  <dc:creator>Manuals.plus</dc:creator>
  <lastModifiedBy>Manuals.plus</lastModifiedBy>
  <dc:title>Find the right user manual</dc:title>
  <dcterms:created xsi:type="dcterms:W3CDTF">2026-10-15T08:36:08.5640000Z</dcterms:created>
  <dcterms:modified xsi:type="dcterms:W3CDTF">2026-10-15T08:36:08.5640000Z</dcterms:modified>
  <dc:subject>Free user manuals and product documentation from Manuals.plus</dc:subject>
  <dc:description>A visual introduction to searching, checking and keeping user manuals with Manuals.plus.</dc:description>
  <dc:language>en-US</dc:language>
  <keywords>user manuals, product guides, PDF manuals, Manuals.plus</keywords>
</coreProperties>
</file>